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59" r:id="rId4"/>
    <p:sldId id="257" r:id="rId5"/>
    <p:sldId id="260" r:id="rId6"/>
  </p:sldIdLst>
  <p:sldSz cx="9144000" cy="5715000" type="screen16x10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26">
          <p15:clr>
            <a:srgbClr val="A4A3A4"/>
          </p15:clr>
        </p15:guide>
        <p15:guide id="2" pos="28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AB0FB2-362C-40E2-822A-13AA919AAA98}" v="6" dt="2023-05-24T08:19:29.704"/>
    <p1510:client id="{6D004D07-9E2E-482E-92C8-98CF4824A749}" v="24" dt="2023-05-24T08:36:35.862"/>
    <p1510:client id="{A208871E-1373-44F9-9F21-9B732F74EC4A}" v="1" dt="2023-05-24T08:17:10.914"/>
    <p1510:client id="{D78928B6-195A-8C55-7ACA-313E48C7659C}" v="2" dt="2023-05-24T08:39:09.319"/>
    <p1510:client id="{EC110D99-DDC5-8275-72AE-18A4E377DA16}" v="13" dt="2023-05-24T08:38:24.7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026"/>
        <p:guide pos="2888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8066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38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171979"/>
            <a:ext cx="2057400" cy="3656542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171979"/>
            <a:ext cx="6019800" cy="3656542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343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4407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544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000125"/>
            <a:ext cx="4038600" cy="28283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000125"/>
            <a:ext cx="4038600" cy="28283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8618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6077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11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1357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364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8142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01009-9F78-024B-8950-3096FEFD8518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C3C82-0B27-EC43-BF8C-6CE621CAA77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139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-77863"/>
            <a:ext cx="7772400" cy="1347523"/>
          </a:xfrm>
        </p:spPr>
        <p:txBody>
          <a:bodyPr/>
          <a:lstStyle/>
          <a:p>
            <a:r>
              <a:rPr lang="de-DE"/>
              <a:t>Projekt: Artist Recognition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41589" y="5017783"/>
            <a:ext cx="8660822" cy="568934"/>
          </a:xfrm>
        </p:spPr>
        <p:txBody>
          <a:bodyPr>
            <a:normAutofit/>
          </a:bodyPr>
          <a:lstStyle/>
          <a:p>
            <a:pPr algn="l"/>
            <a:r>
              <a:rPr lang="de-DE" sz="1600">
                <a:latin typeface="Arial"/>
                <a:cs typeface="Arial"/>
              </a:rPr>
              <a:t>Mohamad Al Turk, Burkhard von Dewitz, Josefine Peters, Anna </a:t>
            </a:r>
            <a:r>
              <a:rPr lang="de-DE" sz="1600" err="1">
                <a:latin typeface="Arial"/>
                <a:cs typeface="Arial"/>
              </a:rPr>
              <a:t>Wozniak</a:t>
            </a:r>
            <a:r>
              <a:rPr lang="de-DE" sz="1600">
                <a:latin typeface="Arial"/>
                <a:cs typeface="Arial"/>
              </a:rPr>
              <a:t>		24.05.2023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591" y="1102892"/>
            <a:ext cx="4487589" cy="3602893"/>
          </a:xfrm>
          <a:prstGeom prst="rect">
            <a:avLst/>
          </a:prstGeom>
        </p:spPr>
      </p:pic>
      <p:pic>
        <p:nvPicPr>
          <p:cNvPr id="4" name="Grafik 6" descr="Ein Bild, das Text, bemalt, Dekoriert, Bild enthält.&#10;&#10;Beschreibung automatisch generiert.">
            <a:extLst>
              <a:ext uri="{FF2B5EF4-FFF2-40B4-BE49-F238E27FC236}">
                <a16:creationId xmlns:a16="http://schemas.microsoft.com/office/drawing/2014/main" id="{A1F6CCD7-42C2-3133-3345-336DB30CF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988" y="1104705"/>
            <a:ext cx="4782669" cy="361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138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-77863"/>
            <a:ext cx="7772400" cy="1347523"/>
          </a:xfrm>
        </p:spPr>
        <p:txBody>
          <a:bodyPr/>
          <a:lstStyle/>
          <a:p>
            <a:r>
              <a:rPr lang="de-DE"/>
              <a:t>Projekt: Artist Recognition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41589" y="5017783"/>
            <a:ext cx="8660822" cy="568934"/>
          </a:xfrm>
        </p:spPr>
        <p:txBody>
          <a:bodyPr>
            <a:normAutofit/>
          </a:bodyPr>
          <a:lstStyle/>
          <a:p>
            <a:pPr algn="l"/>
            <a:r>
              <a:rPr lang="de-DE" sz="1600">
                <a:latin typeface="Arial"/>
                <a:cs typeface="Arial"/>
              </a:rPr>
              <a:t>Mohamad Al Turk, Burkhard von Dewitz, Josefine Peters, Anna </a:t>
            </a:r>
            <a:r>
              <a:rPr lang="de-DE" sz="1600" err="1">
                <a:latin typeface="Arial"/>
                <a:cs typeface="Arial"/>
              </a:rPr>
              <a:t>Wozniak</a:t>
            </a:r>
            <a:r>
              <a:rPr lang="de-DE" sz="1600">
                <a:latin typeface="Arial"/>
                <a:cs typeface="Arial"/>
              </a:rPr>
              <a:t>		24.05.2023</a:t>
            </a:r>
          </a:p>
        </p:txBody>
      </p:sp>
      <p:sp>
        <p:nvSpPr>
          <p:cNvPr id="4" name="Untertitel 2"/>
          <p:cNvSpPr txBox="1">
            <a:spLocks/>
          </p:cNvSpPr>
          <p:nvPr/>
        </p:nvSpPr>
        <p:spPr>
          <a:xfrm>
            <a:off x="483178" y="1719082"/>
            <a:ext cx="8660822" cy="5689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Visual Studio Code + </a:t>
            </a:r>
            <a:r>
              <a:rPr lang="de-DE" sz="1600" err="1">
                <a:solidFill>
                  <a:schemeClr val="tx1"/>
                </a:solidFill>
                <a:latin typeface="Arial"/>
                <a:cs typeface="Arial"/>
              </a:rPr>
              <a:t>Tensorflow</a:t>
            </a:r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 und </a:t>
            </a:r>
            <a:r>
              <a:rPr lang="de-DE" sz="1600" err="1">
                <a:solidFill>
                  <a:schemeClr val="tx1"/>
                </a:solidFill>
                <a:latin typeface="Arial"/>
                <a:cs typeface="Arial"/>
              </a:rPr>
              <a:t>Keras</a:t>
            </a:r>
            <a:endParaRPr lang="de-DE" sz="1600">
              <a:solidFill>
                <a:schemeClr val="tx1"/>
              </a:solidFill>
              <a:latin typeface="Arial"/>
              <a:cs typeface="Arial"/>
            </a:endParaRPr>
          </a:p>
          <a:p>
            <a:pPr algn="l"/>
            <a:endParaRPr lang="de-DE" sz="1600">
              <a:solidFill>
                <a:schemeClr val="tx1"/>
              </a:solidFill>
              <a:latin typeface="Arial"/>
              <a:cs typeface="Arial"/>
            </a:endParaRPr>
          </a:p>
          <a:p>
            <a:pPr algn="l"/>
            <a:endParaRPr lang="de-DE" sz="160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Untertitel 2"/>
          <p:cNvSpPr txBox="1">
            <a:spLocks/>
          </p:cNvSpPr>
          <p:nvPr/>
        </p:nvSpPr>
        <p:spPr>
          <a:xfrm>
            <a:off x="483178" y="1224285"/>
            <a:ext cx="8660822" cy="6258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600" err="1">
                <a:solidFill>
                  <a:schemeClr val="tx1"/>
                </a:solidFill>
                <a:latin typeface="Arial"/>
                <a:cs typeface="Arial"/>
              </a:rPr>
              <a:t>Machine</a:t>
            </a:r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 Learning mit Bilddaten</a:t>
            </a:r>
          </a:p>
          <a:p>
            <a:pPr algn="l"/>
            <a:endParaRPr lang="de-DE" sz="160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12" name="Bild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115" y="1272549"/>
            <a:ext cx="923702" cy="766673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886" y="1423420"/>
            <a:ext cx="615802" cy="615802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941" y="2391387"/>
            <a:ext cx="3382818" cy="1985818"/>
          </a:xfrm>
          <a:prstGeom prst="rect">
            <a:avLst/>
          </a:prstGeom>
        </p:spPr>
      </p:pic>
      <p:pic>
        <p:nvPicPr>
          <p:cNvPr id="16" name="Bild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6296" y="2342763"/>
            <a:ext cx="2990273" cy="2239818"/>
          </a:xfrm>
          <a:prstGeom prst="rect">
            <a:avLst/>
          </a:prstGeom>
        </p:spPr>
      </p:pic>
      <p:sp>
        <p:nvSpPr>
          <p:cNvPr id="17" name="Textfeld 16"/>
          <p:cNvSpPr txBox="1"/>
          <p:nvPr/>
        </p:nvSpPr>
        <p:spPr>
          <a:xfrm>
            <a:off x="313642" y="4595281"/>
            <a:ext cx="73729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/>
              <a:t>Quelle: https://</a:t>
            </a:r>
            <a:r>
              <a:rPr lang="de-DE" sz="1200" err="1"/>
              <a:t>medium.com</a:t>
            </a:r>
            <a:r>
              <a:rPr lang="de-DE" sz="1200"/>
              <a:t>/</a:t>
            </a:r>
            <a:r>
              <a:rPr lang="de-DE" sz="1200" err="1"/>
              <a:t>analytics-vidhya</a:t>
            </a:r>
            <a:r>
              <a:rPr lang="de-DE" sz="1200"/>
              <a:t>/predict-artist-from-art-using-deep-learning-9f465f8879d7</a:t>
            </a:r>
          </a:p>
        </p:txBody>
      </p:sp>
    </p:spTree>
    <p:extLst>
      <p:ext uri="{BB962C8B-B14F-4D97-AF65-F5344CB8AC3E}">
        <p14:creationId xmlns:p14="http://schemas.microsoft.com/office/powerpoint/2010/main" val="4242750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41589" y="5017783"/>
            <a:ext cx="8660822" cy="568934"/>
          </a:xfrm>
        </p:spPr>
        <p:txBody>
          <a:bodyPr>
            <a:normAutofit/>
          </a:bodyPr>
          <a:lstStyle/>
          <a:p>
            <a:pPr algn="l"/>
            <a:r>
              <a:rPr lang="de-DE" sz="1600">
                <a:latin typeface="Arial"/>
                <a:cs typeface="Arial"/>
              </a:rPr>
              <a:t>Mohamad Al Turk, Burkhard von Dewitz, Josefine Peters, Anna </a:t>
            </a:r>
            <a:r>
              <a:rPr lang="de-DE" sz="1600" err="1">
                <a:latin typeface="Arial"/>
                <a:cs typeface="Arial"/>
              </a:rPr>
              <a:t>Wozniak</a:t>
            </a:r>
            <a:r>
              <a:rPr lang="de-DE" sz="1600">
                <a:latin typeface="Arial"/>
                <a:cs typeface="Arial"/>
              </a:rPr>
              <a:t>		24.05.2023</a:t>
            </a:r>
          </a:p>
        </p:txBody>
      </p:sp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685800" y="-77863"/>
            <a:ext cx="7772400" cy="1347523"/>
          </a:xfrm>
        </p:spPr>
        <p:txBody>
          <a:bodyPr/>
          <a:lstStyle/>
          <a:p>
            <a:r>
              <a:rPr lang="de-DE"/>
              <a:t>Projekt: Artist Recognition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056EC5D-C039-916F-4E4C-6045A4A32D80}"/>
              </a:ext>
            </a:extLst>
          </p:cNvPr>
          <p:cNvSpPr/>
          <p:nvPr/>
        </p:nvSpPr>
        <p:spPr>
          <a:xfrm>
            <a:off x="438538" y="2250218"/>
            <a:ext cx="755780" cy="214210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10C47F2-2543-ABA6-CEB0-682E39468B1C}"/>
              </a:ext>
            </a:extLst>
          </p:cNvPr>
          <p:cNvSpPr/>
          <p:nvPr/>
        </p:nvSpPr>
        <p:spPr>
          <a:xfrm>
            <a:off x="1697999" y="2410791"/>
            <a:ext cx="643393" cy="198152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431FADB-39E4-6FEF-6E71-A9C868774FA4}"/>
              </a:ext>
            </a:extLst>
          </p:cNvPr>
          <p:cNvSpPr txBox="1"/>
          <p:nvPr/>
        </p:nvSpPr>
        <p:spPr>
          <a:xfrm>
            <a:off x="1756915" y="1901671"/>
            <a:ext cx="1233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DB Modul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BBED063-8443-E169-5E61-226F0687F4A3}"/>
              </a:ext>
            </a:extLst>
          </p:cNvPr>
          <p:cNvSpPr/>
          <p:nvPr/>
        </p:nvSpPr>
        <p:spPr>
          <a:xfrm>
            <a:off x="5189922" y="1241572"/>
            <a:ext cx="3803336" cy="315074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0C17DC58-70D6-B6E6-7778-7E41DBE1C1D4}"/>
              </a:ext>
            </a:extLst>
          </p:cNvPr>
          <p:cNvSpPr/>
          <p:nvPr/>
        </p:nvSpPr>
        <p:spPr>
          <a:xfrm>
            <a:off x="3933390" y="1739580"/>
            <a:ext cx="851895" cy="95419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BC0B2686-C122-3232-108F-73B396DA6CB3}"/>
              </a:ext>
            </a:extLst>
          </p:cNvPr>
          <p:cNvSpPr txBox="1"/>
          <p:nvPr/>
        </p:nvSpPr>
        <p:spPr>
          <a:xfrm>
            <a:off x="3797620" y="1361252"/>
            <a:ext cx="1233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Modul Bild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0C6B8FC8-1FD8-39E5-63A6-A03036211939}"/>
              </a:ext>
            </a:extLst>
          </p:cNvPr>
          <p:cNvSpPr/>
          <p:nvPr/>
        </p:nvSpPr>
        <p:spPr>
          <a:xfrm>
            <a:off x="3933389" y="3613864"/>
            <a:ext cx="851895" cy="95419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EE867BB7-C128-6A4F-8BE8-6C4739D97727}"/>
              </a:ext>
            </a:extLst>
          </p:cNvPr>
          <p:cNvSpPr txBox="1"/>
          <p:nvPr/>
        </p:nvSpPr>
        <p:spPr>
          <a:xfrm>
            <a:off x="3654737" y="3185481"/>
            <a:ext cx="1535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Modul Artist</a:t>
            </a:r>
          </a:p>
        </p:txBody>
      </p:sp>
      <p:sp>
        <p:nvSpPr>
          <p:cNvPr id="23" name="Ellipse 15">
            <a:extLst>
              <a:ext uri="{FF2B5EF4-FFF2-40B4-BE49-F238E27FC236}">
                <a16:creationId xmlns:a16="http://schemas.microsoft.com/office/drawing/2014/main" id="{DE7403DC-6A4C-CFB6-90AB-F9A12C3D3A86}"/>
              </a:ext>
            </a:extLst>
          </p:cNvPr>
          <p:cNvSpPr/>
          <p:nvPr/>
        </p:nvSpPr>
        <p:spPr>
          <a:xfrm>
            <a:off x="5546541" y="3230693"/>
            <a:ext cx="834704" cy="79695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7C5C3C76-631C-A06C-7B01-D2831FC83639}"/>
              </a:ext>
            </a:extLst>
          </p:cNvPr>
          <p:cNvSpPr txBox="1"/>
          <p:nvPr/>
        </p:nvSpPr>
        <p:spPr>
          <a:xfrm>
            <a:off x="5605543" y="3444504"/>
            <a:ext cx="834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Artist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51A6465-6281-092B-0C8F-983FCF68C97C}"/>
              </a:ext>
            </a:extLst>
          </p:cNvPr>
          <p:cNvSpPr txBox="1"/>
          <p:nvPr/>
        </p:nvSpPr>
        <p:spPr>
          <a:xfrm>
            <a:off x="241589" y="1795569"/>
            <a:ext cx="151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SQL DB Azure</a:t>
            </a:r>
          </a:p>
        </p:txBody>
      </p:sp>
      <p:cxnSp>
        <p:nvCxnSpPr>
          <p:cNvPr id="4" name="Gerade Verbindung mit Pfeil 3"/>
          <p:cNvCxnSpPr/>
          <p:nvPr/>
        </p:nvCxnSpPr>
        <p:spPr>
          <a:xfrm>
            <a:off x="1194318" y="2840242"/>
            <a:ext cx="503681" cy="0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mit Pfeil 5"/>
          <p:cNvCxnSpPr/>
          <p:nvPr/>
        </p:nvCxnSpPr>
        <p:spPr>
          <a:xfrm flipV="1">
            <a:off x="2373178" y="2410791"/>
            <a:ext cx="1560212" cy="429451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/>
          <p:nvPr/>
        </p:nvCxnSpPr>
        <p:spPr>
          <a:xfrm>
            <a:off x="2373178" y="3656061"/>
            <a:ext cx="1560211" cy="282222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lipse 15">
            <a:extLst>
              <a:ext uri="{FF2B5EF4-FFF2-40B4-BE49-F238E27FC236}">
                <a16:creationId xmlns:a16="http://schemas.microsoft.com/office/drawing/2014/main" id="{DE7403DC-6A4C-CFB6-90AB-F9A12C3D3A86}"/>
              </a:ext>
            </a:extLst>
          </p:cNvPr>
          <p:cNvSpPr/>
          <p:nvPr/>
        </p:nvSpPr>
        <p:spPr>
          <a:xfrm>
            <a:off x="5546540" y="2043288"/>
            <a:ext cx="834704" cy="79695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1" name="Gerade Verbindung mit Pfeil 30"/>
          <p:cNvCxnSpPr>
            <a:stCxn id="21" idx="3"/>
            <a:endCxn id="23" idx="2"/>
          </p:cNvCxnSpPr>
          <p:nvPr/>
        </p:nvCxnSpPr>
        <p:spPr>
          <a:xfrm flipV="1">
            <a:off x="4785284" y="3629170"/>
            <a:ext cx="761257" cy="461793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>
            <a:stCxn id="18" idx="3"/>
            <a:endCxn id="35" idx="2"/>
          </p:cNvCxnSpPr>
          <p:nvPr/>
        </p:nvCxnSpPr>
        <p:spPr>
          <a:xfrm>
            <a:off x="4785285" y="2216679"/>
            <a:ext cx="761255" cy="225086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hteck 44">
            <a:extLst>
              <a:ext uri="{FF2B5EF4-FFF2-40B4-BE49-F238E27FC236}">
                <a16:creationId xmlns:a16="http://schemas.microsoft.com/office/drawing/2014/main" id="{0056EC5D-C039-916F-4E4C-6045A4A32D80}"/>
              </a:ext>
            </a:extLst>
          </p:cNvPr>
          <p:cNvSpPr/>
          <p:nvPr/>
        </p:nvSpPr>
        <p:spPr>
          <a:xfrm>
            <a:off x="6660176" y="2410791"/>
            <a:ext cx="1798024" cy="124527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93A2654C-9D98-B9E7-E24C-83273AF66234}"/>
              </a:ext>
            </a:extLst>
          </p:cNvPr>
          <p:cNvSpPr txBox="1"/>
          <p:nvPr/>
        </p:nvSpPr>
        <p:spPr>
          <a:xfrm>
            <a:off x="5710126" y="2240081"/>
            <a:ext cx="671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Bild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131863A-A551-3CB6-571E-1C2E8742BEB0}"/>
              </a:ext>
            </a:extLst>
          </p:cNvPr>
          <p:cNvSpPr txBox="1"/>
          <p:nvPr/>
        </p:nvSpPr>
        <p:spPr>
          <a:xfrm>
            <a:off x="6942418" y="2816149"/>
            <a:ext cx="1233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GUI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BC0B2686-C122-3232-108F-73B396DA6CB3}"/>
              </a:ext>
            </a:extLst>
          </p:cNvPr>
          <p:cNvSpPr txBox="1"/>
          <p:nvPr/>
        </p:nvSpPr>
        <p:spPr>
          <a:xfrm>
            <a:off x="5426994" y="1370248"/>
            <a:ext cx="2334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Python Programm</a:t>
            </a:r>
          </a:p>
        </p:txBody>
      </p:sp>
    </p:spTree>
    <p:extLst>
      <p:ext uri="{BB962C8B-B14F-4D97-AF65-F5344CB8AC3E}">
        <p14:creationId xmlns:p14="http://schemas.microsoft.com/office/powerpoint/2010/main" val="2079111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41589" y="5017783"/>
            <a:ext cx="8660822" cy="568934"/>
          </a:xfrm>
        </p:spPr>
        <p:txBody>
          <a:bodyPr>
            <a:normAutofit/>
          </a:bodyPr>
          <a:lstStyle/>
          <a:p>
            <a:pPr algn="l"/>
            <a:r>
              <a:rPr lang="de-DE" sz="1600">
                <a:latin typeface="Arial"/>
                <a:cs typeface="Arial"/>
              </a:rPr>
              <a:t>Mohamad Al Turk, Burkhard von Dewitz, Josefine Peters, Anna </a:t>
            </a:r>
            <a:r>
              <a:rPr lang="de-DE" sz="1600" err="1">
                <a:latin typeface="Arial"/>
                <a:cs typeface="Arial"/>
              </a:rPr>
              <a:t>Wozniak</a:t>
            </a:r>
            <a:r>
              <a:rPr lang="de-DE" sz="1600">
                <a:latin typeface="Arial"/>
                <a:cs typeface="Arial"/>
              </a:rPr>
              <a:t>		24.05.2023</a:t>
            </a:r>
          </a:p>
        </p:txBody>
      </p:sp>
      <p:sp>
        <p:nvSpPr>
          <p:cNvPr id="8" name="Untertitel 2"/>
          <p:cNvSpPr txBox="1">
            <a:spLocks/>
          </p:cNvSpPr>
          <p:nvPr/>
        </p:nvSpPr>
        <p:spPr>
          <a:xfrm>
            <a:off x="483178" y="3614586"/>
            <a:ext cx="8660822" cy="1300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AutoNum type="arabicPeriod"/>
            </a:pPr>
            <a:endParaRPr lang="de-DE" sz="160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9" name="Untertitel 2"/>
          <p:cNvSpPr txBox="1">
            <a:spLocks/>
          </p:cNvSpPr>
          <p:nvPr/>
        </p:nvSpPr>
        <p:spPr>
          <a:xfrm>
            <a:off x="483178" y="3289728"/>
            <a:ext cx="8660822" cy="424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Next:</a:t>
            </a:r>
          </a:p>
          <a:p>
            <a:pPr algn="l"/>
            <a:endParaRPr lang="de-DE" sz="1600">
              <a:solidFill>
                <a:schemeClr val="tx1"/>
              </a:solidFill>
              <a:latin typeface="Arial"/>
              <a:cs typeface="Arial"/>
            </a:endParaRPr>
          </a:p>
          <a:p>
            <a:pPr algn="l"/>
            <a:endParaRPr lang="de-DE" sz="160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0" name="Untertitel 2"/>
          <p:cNvSpPr txBox="1">
            <a:spLocks/>
          </p:cNvSpPr>
          <p:nvPr/>
        </p:nvSpPr>
        <p:spPr>
          <a:xfrm>
            <a:off x="483178" y="1650326"/>
            <a:ext cx="8660822" cy="1511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AutoNum type="arabicPeriod" startAt="4"/>
            </a:pPr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Aufgabenverteilung (Datenbank, Klassen, Modell, GUI)</a:t>
            </a:r>
          </a:p>
          <a:p>
            <a:pPr algn="l"/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5.   Testdatensatz in Datenbank importieren</a:t>
            </a:r>
          </a:p>
          <a:p>
            <a:pPr marL="342900" indent="-342900" algn="l">
              <a:buAutoNum type="arabicPeriod" startAt="6"/>
            </a:pPr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Datenbankstruktur konzipiert</a:t>
            </a:r>
          </a:p>
          <a:p>
            <a:pPr marL="342900" indent="-342900" algn="l">
              <a:buAutoNum type="arabicPeriod" startAt="6"/>
            </a:pPr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Klassen für die Bilder bestimmt</a:t>
            </a:r>
          </a:p>
          <a:p>
            <a:pPr marL="342900" indent="-342900" algn="l">
              <a:buAutoNum type="arabicPeriod" startAt="6"/>
            </a:pPr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Erste Algorithmen im Modell</a:t>
            </a:r>
          </a:p>
        </p:txBody>
      </p:sp>
      <p:sp>
        <p:nvSpPr>
          <p:cNvPr id="11" name="Untertitel 2"/>
          <p:cNvSpPr txBox="1">
            <a:spLocks/>
          </p:cNvSpPr>
          <p:nvPr/>
        </p:nvSpPr>
        <p:spPr>
          <a:xfrm>
            <a:off x="507288" y="1057264"/>
            <a:ext cx="8660822" cy="424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600" err="1">
                <a:solidFill>
                  <a:schemeClr val="tx1"/>
                </a:solidFill>
                <a:latin typeface="Arial"/>
                <a:cs typeface="Arial"/>
              </a:rPr>
              <a:t>Done</a:t>
            </a:r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:</a:t>
            </a:r>
          </a:p>
          <a:p>
            <a:pPr algn="l"/>
            <a:endParaRPr lang="de-DE" sz="160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685800" y="-77863"/>
            <a:ext cx="7772400" cy="1347523"/>
          </a:xfrm>
        </p:spPr>
        <p:txBody>
          <a:bodyPr/>
          <a:lstStyle/>
          <a:p>
            <a:r>
              <a:rPr lang="de-DE"/>
              <a:t>Projekt: Artist Recognition</a:t>
            </a:r>
          </a:p>
        </p:txBody>
      </p:sp>
      <p:sp>
        <p:nvSpPr>
          <p:cNvPr id="13" name="Untertitel 2"/>
          <p:cNvSpPr txBox="1">
            <a:spLocks/>
          </p:cNvSpPr>
          <p:nvPr/>
        </p:nvSpPr>
        <p:spPr>
          <a:xfrm>
            <a:off x="507288" y="3740175"/>
            <a:ext cx="8660822" cy="1511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AutoNum type="arabicPeriod"/>
            </a:pPr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Modell trainieren</a:t>
            </a:r>
          </a:p>
          <a:p>
            <a:pPr marL="342900" indent="-342900" algn="l">
              <a:buAutoNum type="arabicPeriod"/>
            </a:pPr>
            <a:r>
              <a:rPr lang="de-DE" sz="1600">
                <a:solidFill>
                  <a:schemeClr val="tx1"/>
                </a:solidFill>
                <a:latin typeface="Arial"/>
                <a:cs typeface="Arial"/>
              </a:rPr>
              <a:t>Verknüpfungen anlegen (GUI + Datenbank und GUI + Programm) </a:t>
            </a:r>
          </a:p>
          <a:p>
            <a:pPr marL="342900" indent="-342900" algn="l">
              <a:buAutoNum type="arabicPeriod" startAt="4"/>
            </a:pPr>
            <a:endParaRPr lang="de-DE" sz="160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35038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F443D033-41E6-8D41-90E6-CB088B1F5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605" y="1354702"/>
            <a:ext cx="4669688" cy="2971912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6E69B727-21B7-99B1-802B-CEB63895E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859" y="1371606"/>
            <a:ext cx="4470748" cy="2968550"/>
          </a:xfrm>
          <a:prstGeom prst="rect">
            <a:avLst/>
          </a:prstGeom>
        </p:spPr>
      </p:pic>
      <p:sp>
        <p:nvSpPr>
          <p:cNvPr id="3" name="Titel 1">
            <a:extLst>
              <a:ext uri="{FF2B5EF4-FFF2-40B4-BE49-F238E27FC236}">
                <a16:creationId xmlns:a16="http://schemas.microsoft.com/office/drawing/2014/main" id="{6DE799E9-90D7-5DE7-EB99-BBD8EB4DDB2D}"/>
              </a:ext>
            </a:extLst>
          </p:cNvPr>
          <p:cNvSpPr txBox="1">
            <a:spLocks/>
          </p:cNvSpPr>
          <p:nvPr/>
        </p:nvSpPr>
        <p:spPr>
          <a:xfrm>
            <a:off x="685800" y="-77863"/>
            <a:ext cx="7772400" cy="13475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GUI Artist Recognition</a:t>
            </a:r>
          </a:p>
        </p:txBody>
      </p:sp>
    </p:spTree>
    <p:extLst>
      <p:ext uri="{BB962C8B-B14F-4D97-AF65-F5344CB8AC3E}">
        <p14:creationId xmlns:p14="http://schemas.microsoft.com/office/powerpoint/2010/main" val="679649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Bildschirmpräsentation (16:10)</PresentationFormat>
  <Slides>5</Slides>
  <Notes>0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6" baseType="lpstr">
      <vt:lpstr>Office-Design</vt:lpstr>
      <vt:lpstr>Projekt: Artist Recognition</vt:lpstr>
      <vt:lpstr>Projekt: Artist Recognition</vt:lpstr>
      <vt:lpstr>Projekt: Artist Recognition</vt:lpstr>
      <vt:lpstr>Projekt: Artist Recognition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Projekt: Artist recognition</dc:title>
  <dc:creator>Lana</dc:creator>
  <cp:revision>11</cp:revision>
  <dcterms:created xsi:type="dcterms:W3CDTF">2023-05-08T09:30:26Z</dcterms:created>
  <dcterms:modified xsi:type="dcterms:W3CDTF">2023-05-24T08:42:03Z</dcterms:modified>
</cp:coreProperties>
</file>

<file path=docProps/thumbnail.jpeg>
</file>